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2" r:id="rId5"/>
    <p:sldId id="266" r:id="rId6"/>
    <p:sldId id="263" r:id="rId7"/>
    <p:sldId id="260" r:id="rId8"/>
    <p:sldId id="258" r:id="rId9"/>
    <p:sldId id="259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2D9B3-66A9-41B6-927D-99690AF19EE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3BC6F-4675-4C23-BA93-82B01F695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arthguide.ucsd.edu/eoc/teachers/t_tectonics/p_seafloorspreading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990600"/>
            <a:ext cx="7772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Plate Movement</a:t>
            </a:r>
            <a:endParaRPr lang="en-US" sz="9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52831" y="5334000"/>
            <a:ext cx="27190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b="1" cap="none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Felisha</a:t>
            </a:r>
            <a:r>
              <a:rPr lang="en-US" sz="2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Harper</a:t>
            </a:r>
            <a:endParaRPr lang="en-US" sz="2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2286000"/>
            <a:ext cx="4684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THE END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>
            <a:noAutofit/>
          </a:bodyPr>
          <a:lstStyle/>
          <a:p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Earth’s Major Plates</a:t>
            </a:r>
            <a:endParaRPr lang="en-US" sz="6600" dirty="0"/>
          </a:p>
        </p:txBody>
      </p:sp>
      <p:pic>
        <p:nvPicPr>
          <p:cNvPr id="6" name="Picture 5" descr="Earth's major plat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3400" y="1295400"/>
            <a:ext cx="11021378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6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Converging Boundaries</a:t>
            </a:r>
            <a:endParaRPr lang="en-US" sz="66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8800" y="24384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24384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143000" y="28956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143000" y="38100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6400800" y="28956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6400800" y="38100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26666 -0.0055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8288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0070C0"/>
                </a:solidFill>
              </a:rPr>
              <a:t/>
            </a:r>
            <a:br>
              <a:rPr lang="en-US" sz="6600" dirty="0" smtClean="0">
                <a:solidFill>
                  <a:srgbClr val="0070C0"/>
                </a:solidFill>
              </a:rPr>
            </a:br>
            <a:r>
              <a:rPr lang="en-US" sz="6600" dirty="0" smtClean="0">
                <a:solidFill>
                  <a:srgbClr val="0070C0"/>
                </a:solidFill>
              </a:rPr>
              <a:t/>
            </a:r>
            <a:br>
              <a:rPr lang="en-US" sz="6600" dirty="0" smtClean="0">
                <a:solidFill>
                  <a:srgbClr val="0070C0"/>
                </a:solidFill>
              </a:rPr>
            </a:br>
            <a:r>
              <a:rPr lang="en-US" sz="7200" dirty="0" smtClean="0">
                <a:solidFill>
                  <a:srgbClr val="0070C0"/>
                </a:solidFill>
              </a:rPr>
              <a:t>Two  Continental</a:t>
            </a:r>
            <a:br>
              <a:rPr lang="en-US" sz="7200" dirty="0" smtClean="0">
                <a:solidFill>
                  <a:srgbClr val="0070C0"/>
                </a:solidFill>
              </a:rPr>
            </a:br>
            <a:r>
              <a:rPr lang="en-US" sz="6600" dirty="0" smtClean="0">
                <a:solidFill>
                  <a:srgbClr val="0070C0"/>
                </a:solidFill>
              </a:rPr>
              <a:t>Plates</a:t>
            </a:r>
            <a:r>
              <a:rPr lang="en-US" sz="6600" dirty="0" smtClean="0">
                <a:solidFill>
                  <a:srgbClr val="0070C0"/>
                </a:solidFill>
              </a:rPr>
              <a:t/>
            </a:r>
            <a:br>
              <a:rPr lang="en-US" sz="6600" dirty="0" smtClean="0">
                <a:solidFill>
                  <a:srgbClr val="0070C0"/>
                </a:solidFill>
              </a:rPr>
            </a:br>
            <a:endParaRPr lang="en-US" sz="66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8800" y="33528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4290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143000" y="37338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143000" y="47244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6477000" y="38100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6400800" y="45720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Documents and Settings\fharper\Local Settings\Temporary Internet Files\Content.IE5\A56DHE1M\MC90043434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14400" y="0"/>
            <a:ext cx="12070080" cy="8305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71326" y="2209800"/>
            <a:ext cx="848988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Mountain Ranges</a:t>
            </a:r>
            <a:endParaRPr lang="en-US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26666 -0.0055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6111 L -0.25 0.0611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1667 L -0.21667 0.0166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2778 L -0.25 -0.0277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39200" cy="1706562"/>
          </a:xfrm>
        </p:spPr>
        <p:txBody>
          <a:bodyPr>
            <a:noAutofit/>
          </a:bodyPr>
          <a:lstStyle/>
          <a:p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Oceanic/Continental</a:t>
            </a:r>
            <a:b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Plates</a:t>
            </a:r>
            <a:endParaRPr lang="en-US" sz="66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8800" y="24384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2438400"/>
            <a:ext cx="35052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143000" y="28956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143000" y="38100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6400800" y="28956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6400800" y="38100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Illustration depicting how island arcs are forme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1"/>
            <a:ext cx="8722551" cy="6248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990600" y="3276600"/>
            <a:ext cx="582082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Subduction</a:t>
            </a:r>
            <a:r>
              <a:rPr 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26666 -0.0055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-0.00555 L 0.26667 -2.22222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-1600200"/>
            <a:ext cx="4275325" cy="4190999"/>
          </a:xfrm>
          <a:prstGeom prst="rect">
            <a:avLst/>
          </a:prstGeom>
          <a:noFill/>
        </p:spPr>
      </p:pic>
      <p:pic>
        <p:nvPicPr>
          <p:cNvPr id="27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0"/>
            <a:ext cx="4275325" cy="4190999"/>
          </a:xfrm>
          <a:prstGeom prst="rect">
            <a:avLst/>
          </a:prstGeom>
          <a:noFill/>
        </p:spPr>
      </p:pic>
      <p:pic>
        <p:nvPicPr>
          <p:cNvPr id="17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43000" y="-914400"/>
            <a:ext cx="4275325" cy="4190999"/>
          </a:xfrm>
          <a:prstGeom prst="rect">
            <a:avLst/>
          </a:prstGeom>
          <a:noFill/>
        </p:spPr>
      </p:pic>
      <p:pic>
        <p:nvPicPr>
          <p:cNvPr id="26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-457200"/>
            <a:ext cx="4275325" cy="4190999"/>
          </a:xfrm>
          <a:prstGeom prst="rect">
            <a:avLst/>
          </a:prstGeom>
          <a:noFill/>
        </p:spPr>
      </p:pic>
      <p:pic>
        <p:nvPicPr>
          <p:cNvPr id="29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81000"/>
            <a:ext cx="4275325" cy="4190999"/>
          </a:xfrm>
          <a:prstGeom prst="rect">
            <a:avLst/>
          </a:prstGeom>
          <a:noFill/>
        </p:spPr>
      </p:pic>
      <p:pic>
        <p:nvPicPr>
          <p:cNvPr id="20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8675" y="0"/>
            <a:ext cx="4275325" cy="4190999"/>
          </a:xfrm>
          <a:prstGeom prst="rect">
            <a:avLst/>
          </a:prstGeom>
          <a:noFill/>
        </p:spPr>
      </p:pic>
      <p:pic>
        <p:nvPicPr>
          <p:cNvPr id="25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-457200"/>
            <a:ext cx="4275325" cy="4190999"/>
          </a:xfrm>
          <a:prstGeom prst="rect">
            <a:avLst/>
          </a:prstGeom>
          <a:noFill/>
        </p:spPr>
      </p:pic>
      <p:pic>
        <p:nvPicPr>
          <p:cNvPr id="28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-228600"/>
            <a:ext cx="4275325" cy="4190999"/>
          </a:xfrm>
          <a:prstGeom prst="rect">
            <a:avLst/>
          </a:prstGeom>
          <a:noFill/>
        </p:spPr>
      </p:pic>
      <p:pic>
        <p:nvPicPr>
          <p:cNvPr id="21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-457200"/>
            <a:ext cx="4275325" cy="4190999"/>
          </a:xfrm>
          <a:prstGeom prst="rect">
            <a:avLst/>
          </a:prstGeom>
          <a:noFill/>
        </p:spPr>
      </p:pic>
      <p:pic>
        <p:nvPicPr>
          <p:cNvPr id="24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90600" y="0"/>
            <a:ext cx="4275325" cy="4190999"/>
          </a:xfrm>
          <a:prstGeom prst="rect">
            <a:avLst/>
          </a:prstGeom>
          <a:noFill/>
        </p:spPr>
      </p:pic>
      <p:pic>
        <p:nvPicPr>
          <p:cNvPr id="22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-533400"/>
            <a:ext cx="4275325" cy="4190999"/>
          </a:xfrm>
          <a:prstGeom prst="rect">
            <a:avLst/>
          </a:prstGeom>
          <a:noFill/>
        </p:spPr>
      </p:pic>
      <p:pic>
        <p:nvPicPr>
          <p:cNvPr id="23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4275325" cy="4190999"/>
          </a:xfrm>
          <a:prstGeom prst="rect">
            <a:avLst/>
          </a:prstGeom>
          <a:noFill/>
        </p:spPr>
      </p:pic>
      <p:pic>
        <p:nvPicPr>
          <p:cNvPr id="19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219200"/>
            <a:ext cx="4275325" cy="4190999"/>
          </a:xfrm>
          <a:prstGeom prst="rect">
            <a:avLst/>
          </a:prstGeom>
          <a:noFill/>
        </p:spPr>
      </p:pic>
      <p:pic>
        <p:nvPicPr>
          <p:cNvPr id="18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066800"/>
            <a:ext cx="4275325" cy="4190999"/>
          </a:xfrm>
          <a:prstGeom prst="rect">
            <a:avLst/>
          </a:prstGeom>
          <a:noFill/>
        </p:spPr>
      </p:pic>
      <p:pic>
        <p:nvPicPr>
          <p:cNvPr id="3076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4572000" cy="448182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495800" y="4114800"/>
            <a:ext cx="7086600" cy="32004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67000" y="38100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32" name="Picture 4" descr="C:\Documents and Settings\fharper\Local Settings\Temporary Internet Files\Content.IE5\NY883KDA\MC9003893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38200" y="152400"/>
            <a:ext cx="4275325" cy="4190999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1676400" y="2590800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Two Oceanic Plates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371600" y="4114800"/>
            <a:ext cx="5257800" cy="31242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381000" y="47244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1000" y="6172200"/>
            <a:ext cx="1435608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Arrow 39"/>
          <p:cNvSpPr/>
          <p:nvPr/>
        </p:nvSpPr>
        <p:spPr>
          <a:xfrm>
            <a:off x="6400800" y="4724400"/>
            <a:ext cx="16764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Arrow 40"/>
          <p:cNvSpPr/>
          <p:nvPr/>
        </p:nvSpPr>
        <p:spPr>
          <a:xfrm>
            <a:off x="6553200" y="6172200"/>
            <a:ext cx="1371600" cy="685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5" descr="C:\Documents and Settings\fharper\Local Settings\Temporary Internet Files\Content.IE5\6Z6MJI08\MC9001605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198559" y="-609600"/>
            <a:ext cx="11745869" cy="7467600"/>
          </a:xfrm>
          <a:prstGeom prst="rect">
            <a:avLst/>
          </a:prstGeom>
          <a:noFill/>
        </p:spPr>
      </p:pic>
      <p:sp>
        <p:nvSpPr>
          <p:cNvPr id="44" name="Rectangle 43"/>
          <p:cNvSpPr/>
          <p:nvPr/>
        </p:nvSpPr>
        <p:spPr>
          <a:xfrm>
            <a:off x="1905000" y="3505200"/>
            <a:ext cx="440986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Volcanoes</a:t>
            </a:r>
            <a:endParaRPr lang="en-US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17 -0.01667 L 0.5125 -0.0055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" y="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667 0.00555 L -0.25 1.11111E-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-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52986 0.00555 " pathEditMode="relative" rAng="0" ptsTypes="AA">
                                      <p:cBhvr>
                                        <p:cTn id="2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0.52986 0.00556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41667 0.00555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41667 -0.0055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Ring of Fire</a:t>
            </a:r>
            <a:endParaRPr lang="en-US" sz="6600" dirty="0">
              <a:solidFill>
                <a:srgbClr val="0070C0"/>
              </a:solidFill>
            </a:endParaRPr>
          </a:p>
        </p:txBody>
      </p:sp>
      <p:pic>
        <p:nvPicPr>
          <p:cNvPr id="4" name="Picture 3" descr="ringoffi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828800"/>
            <a:ext cx="9144000" cy="6215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6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Diverging Boundaries</a:t>
            </a:r>
            <a:endParaRPr lang="en-US" sz="66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438400"/>
            <a:ext cx="41910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67200" y="2438400"/>
            <a:ext cx="4876800" cy="2514600"/>
          </a:xfrm>
          <a:prstGeom prst="rect">
            <a:avLst/>
          </a:prstGeom>
          <a:gradFill>
            <a:gsLst>
              <a:gs pos="1400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1981200" y="2667000"/>
            <a:ext cx="1676400" cy="8382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1981200" y="3886200"/>
            <a:ext cx="1676400" cy="8382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724400" y="2667000"/>
            <a:ext cx="1588008" cy="865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800600" y="3886200"/>
            <a:ext cx="1588008" cy="865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Smiley Face 9">
            <a:hlinkClick r:id="rId2"/>
          </p:cNvPr>
          <p:cNvSpPr/>
          <p:nvPr/>
        </p:nvSpPr>
        <p:spPr>
          <a:xfrm>
            <a:off x="7620000" y="563880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24600" y="60198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17 -0.01667 L 0.28333 0.00555 " pathEditMode="relative" rAng="0" ptsTypes="AA">
                                      <p:cBhvr>
                                        <p:cTn id="10" dur="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667 0.00555 L -0.25 1.11111E-6 " pathEditMode="relative" rAng="0" ptsTypes="AA">
                                      <p:cBhvr>
                                        <p:cTn id="16" dur="5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1" animBg="1"/>
      <p:bldP spid="6" grpId="1" animBg="1"/>
      <p:bldP spid="7" grpId="1" animBg="1"/>
      <p:bldP spid="8" grpId="1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534400" cy="1249362"/>
          </a:xfrm>
        </p:spPr>
        <p:txBody>
          <a:bodyPr>
            <a:noAutofit/>
          </a:bodyPr>
          <a:lstStyle/>
          <a:p>
            <a:r>
              <a:rPr lang="en-US" sz="7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Sliding Plates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914400" y="3200400"/>
            <a:ext cx="4191000" cy="25146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3505200" y="3200400"/>
            <a:ext cx="4191000" cy="25146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3124200"/>
            <a:ext cx="7162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Earthquakes</a:t>
            </a:r>
            <a:endParaRPr lang="en-US" sz="9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967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8" dur="31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4" presetClass="path" presetSubtype="0" repeatCount="300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33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32" presetClass="emph" presetSubtype="0" repeatCount="5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32" presetClass="emph" presetSubtype="0" repeatCount="5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11" presetClass="entr" presetSubtype="0" repeatCount="2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31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The Earth’s Major Plates</vt:lpstr>
      <vt:lpstr>Converging Boundaries</vt:lpstr>
      <vt:lpstr>  Two  Continental Plates </vt:lpstr>
      <vt:lpstr>Oceanic/Continental Plates</vt:lpstr>
      <vt:lpstr>Slide 6</vt:lpstr>
      <vt:lpstr>Ring of Fire</vt:lpstr>
      <vt:lpstr>Diverging Boundaries</vt:lpstr>
      <vt:lpstr>Sliding Plates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112</cp:revision>
  <dcterms:created xsi:type="dcterms:W3CDTF">2012-03-29T12:51:27Z</dcterms:created>
  <dcterms:modified xsi:type="dcterms:W3CDTF">2012-04-16T19:37:09Z</dcterms:modified>
</cp:coreProperties>
</file>